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549CA-3938-4D47-A90F-CEB5B656D1E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834CF-3FC8-4708-8445-69460D0BE5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QUALITATIE ANALYSIS OF ORGANIC COMPOUMDS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DETECTION OF CARBON AND HYDROGEN</a:t>
            </a:r>
            <a:endParaRPr lang="en-US" dirty="0"/>
          </a:p>
        </p:txBody>
      </p:sp>
      <p:pic>
        <p:nvPicPr>
          <p:cNvPr id="1026" name="Picture 2" descr="C:\Users\sn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6553200" cy="4480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NITROGEN</a:t>
            </a:r>
            <a:endParaRPr lang="en-US" dirty="0"/>
          </a:p>
        </p:txBody>
      </p:sp>
      <p:pic>
        <p:nvPicPr>
          <p:cNvPr id="2050" name="Picture 2" descr="C:\Users\sns\Desktop\27811822954_f498e208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32284"/>
            <a:ext cx="6701033" cy="4282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SULPHUR</a:t>
            </a:r>
            <a:endParaRPr lang="en-US" dirty="0"/>
          </a:p>
        </p:txBody>
      </p:sp>
      <p:pic>
        <p:nvPicPr>
          <p:cNvPr id="3074" name="Picture 2" descr="C:\Users\sns\Desktop\28145577030_c1023d4f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478775" cy="3333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THIOCYNATE</a:t>
            </a:r>
            <a:endParaRPr lang="en-US" dirty="0"/>
          </a:p>
        </p:txBody>
      </p:sp>
      <p:pic>
        <p:nvPicPr>
          <p:cNvPr id="4098" name="Picture 2" descr="C:\Users\sns\Desktop\28395836586_a7d709be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686800" cy="2908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HALOGEN</a:t>
            </a:r>
            <a:endParaRPr lang="en-US" dirty="0"/>
          </a:p>
        </p:txBody>
      </p:sp>
      <p:pic>
        <p:nvPicPr>
          <p:cNvPr id="5122" name="Picture 2" descr="C:\Users\sns\Desktop\28428588995_9c14d3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871" y="1828800"/>
            <a:ext cx="7816469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PHOSPHOROUS</a:t>
            </a:r>
            <a:endParaRPr lang="en-US" dirty="0"/>
          </a:p>
        </p:txBody>
      </p:sp>
      <p:pic>
        <p:nvPicPr>
          <p:cNvPr id="6146" name="Picture 2" descr="C:\Users\sns\Desktop\15338271039_d3be2bc031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795416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QUALITATIE ANALYSIS OF ORGANIC COMPOUMDS</vt:lpstr>
      <vt:lpstr>DETECTION OF CARBON AND HYDROGEN</vt:lpstr>
      <vt:lpstr>DETECTION OF NITROGEN</vt:lpstr>
      <vt:lpstr>TEST FOR SULPHUR</vt:lpstr>
      <vt:lpstr>TEST FOR THIOCYNATE</vt:lpstr>
      <vt:lpstr>TEST FOR HALOGEN</vt:lpstr>
      <vt:lpstr>TEST FOR PHOSPHOROUS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QUALITATIE ANALYSIS OF ORGANIC COMPOUMDS</dc:title>
  <dc:creator>sns</dc:creator>
  <cp:lastModifiedBy>sns</cp:lastModifiedBy>
  <cp:revision>1</cp:revision>
  <dcterms:created xsi:type="dcterms:W3CDTF">2019-12-02T05:28:04Z</dcterms:created>
  <dcterms:modified xsi:type="dcterms:W3CDTF">2019-12-02T05:37:23Z</dcterms:modified>
</cp:coreProperties>
</file>